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347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60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1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94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857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91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780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82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2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466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67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2A90A-BD6D-41C2-924D-C3FB4178C006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83FF2-9AA9-42F1-BD78-E53A8D0C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67354" y="501162"/>
            <a:ext cx="6567854" cy="10374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Структура палаты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юридических консультантов города Алматы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67354" y="2083778"/>
            <a:ext cx="6567854" cy="8616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Высший орган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ОБЩЕЕ СОБРАНИЕ ЧЛЕНОВ ПАЛАТЫ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3531" y="3490548"/>
            <a:ext cx="3036350" cy="852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Коллегиальный </a:t>
            </a:r>
            <a:r>
              <a:rPr lang="ru-RU" sz="2400" dirty="0" smtClean="0">
                <a:solidFill>
                  <a:schemeClr val="tx1"/>
                </a:solidFill>
              </a:rPr>
              <a:t>орган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ПРАВЛЕНИЕ ПАЛАТЫ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46949" y="3490548"/>
            <a:ext cx="3358661" cy="852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Исполнительный орган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ПРЕДСЕДАТЕЛЬ ПАЛАТЫ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04827" y="5007223"/>
            <a:ext cx="2925054" cy="852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Аттестационная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комиссия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25888" y="5007223"/>
            <a:ext cx="2925054" cy="852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Дисциплинарная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комиссия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546949" y="5007223"/>
            <a:ext cx="2925054" cy="852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Ревизионная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комиссия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6" name="Прямая со стрелкой 15"/>
          <p:cNvCxnSpPr>
            <a:stCxn id="6" idx="2"/>
          </p:cNvCxnSpPr>
          <p:nvPr/>
        </p:nvCxnSpPr>
        <p:spPr>
          <a:xfrm flipH="1">
            <a:off x="3604846" y="2945424"/>
            <a:ext cx="2246435" cy="206179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6" idx="2"/>
            <a:endCxn id="13" idx="0"/>
          </p:cNvCxnSpPr>
          <p:nvPr/>
        </p:nvCxnSpPr>
        <p:spPr>
          <a:xfrm flipH="1">
            <a:off x="5788415" y="2945424"/>
            <a:ext cx="62866" cy="206179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2"/>
          </p:cNvCxnSpPr>
          <p:nvPr/>
        </p:nvCxnSpPr>
        <p:spPr>
          <a:xfrm>
            <a:off x="5851281" y="2945424"/>
            <a:ext cx="2184888" cy="206179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8" idx="0"/>
          </p:cNvCxnSpPr>
          <p:nvPr/>
        </p:nvCxnSpPr>
        <p:spPr>
          <a:xfrm flipH="1">
            <a:off x="2511706" y="2945424"/>
            <a:ext cx="609564" cy="54512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9" idx="0"/>
          </p:cNvCxnSpPr>
          <p:nvPr/>
        </p:nvCxnSpPr>
        <p:spPr>
          <a:xfrm>
            <a:off x="8563708" y="2945424"/>
            <a:ext cx="662572" cy="54512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4" idx="2"/>
            <a:endCxn id="6" idx="0"/>
          </p:cNvCxnSpPr>
          <p:nvPr/>
        </p:nvCxnSpPr>
        <p:spPr>
          <a:xfrm>
            <a:off x="5851281" y="1538654"/>
            <a:ext cx="0" cy="54512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729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26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2026-01-18T17:08:30Z</dcterms:created>
  <dcterms:modified xsi:type="dcterms:W3CDTF">2026-05-03T16:25:52Z</dcterms:modified>
</cp:coreProperties>
</file>